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3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Совещание краевых АП ФГОС ООО 10.09.2020 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4365104"/>
            <a:ext cx="6224736" cy="1273696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вопросы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268760"/>
            <a:ext cx="8568952" cy="532859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1. </a:t>
            </a:r>
            <a:r>
              <a:rPr lang="ru-RU" dirty="0" smtClean="0"/>
              <a:t>Общие орг. условия работы </a:t>
            </a:r>
            <a:br>
              <a:rPr lang="ru-RU" dirty="0" smtClean="0"/>
            </a:br>
            <a:r>
              <a:rPr lang="ru-RU" dirty="0" smtClean="0"/>
              <a:t>краевых АП ФГОС </a:t>
            </a:r>
            <a:r>
              <a:rPr lang="ru-RU" dirty="0" smtClean="0"/>
              <a:t>ООО.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во 2-ой половине  2020 </a:t>
            </a:r>
            <a:r>
              <a:rPr lang="ru-RU" dirty="0" smtClean="0"/>
              <a:t>года (</a:t>
            </a:r>
            <a:r>
              <a:rPr lang="ru-RU" dirty="0" err="1" smtClean="0"/>
              <a:t>Таизова</a:t>
            </a:r>
            <a:r>
              <a:rPr lang="ru-RU" dirty="0" smtClean="0"/>
              <a:t> О.С.),</a:t>
            </a:r>
          </a:p>
          <a:p>
            <a:pPr>
              <a:buNone/>
            </a:pPr>
            <a:r>
              <a:rPr lang="ru-RU" dirty="0" smtClean="0"/>
              <a:t>2. Реализация научно-методических проектов : сентябрь- ноябрь 2020 (руководители проектов).</a:t>
            </a:r>
          </a:p>
          <a:p>
            <a:pPr>
              <a:buNone/>
            </a:pPr>
            <a:r>
              <a:rPr lang="ru-RU" dirty="0" smtClean="0"/>
              <a:t>3. О возможности участия АП в наполнении каталога раздела «Библиотека» платформы  «Эпос» (</a:t>
            </a:r>
            <a:r>
              <a:rPr lang="ru-RU" dirty="0" err="1" smtClean="0"/>
              <a:t>Таизова</a:t>
            </a:r>
            <a:r>
              <a:rPr lang="ru-RU" dirty="0" smtClean="0"/>
              <a:t> О.С.).</a:t>
            </a:r>
          </a:p>
          <a:p>
            <a:pPr>
              <a:buNone/>
            </a:pPr>
            <a:r>
              <a:rPr lang="ru-RU" dirty="0" smtClean="0"/>
              <a:t>4. О проведении краевой НПК «Достижение новых образовательных результатов (из опыта деятельности краевых АП ФГОС ООО)» (</a:t>
            </a:r>
            <a:r>
              <a:rPr lang="ru-RU" dirty="0" err="1" smtClean="0"/>
              <a:t>Таизова</a:t>
            </a:r>
            <a:r>
              <a:rPr lang="ru-RU" dirty="0" smtClean="0"/>
              <a:t> О.С.) </a:t>
            </a:r>
          </a:p>
          <a:p>
            <a:pPr>
              <a:buNone/>
            </a:pPr>
            <a:r>
              <a:rPr lang="ru-RU" dirty="0" smtClean="0"/>
              <a:t>5. О возможных перспективах инновационной деятельности: начало разговора (</a:t>
            </a:r>
            <a:r>
              <a:rPr lang="ru-RU" dirty="0" err="1" smtClean="0"/>
              <a:t>Таизова</a:t>
            </a:r>
            <a:r>
              <a:rPr lang="ru-RU" dirty="0" smtClean="0"/>
              <a:t> О.С.)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Общие орг. условия работы </a:t>
            </a:r>
            <a:br>
              <a:rPr lang="ru-RU" sz="3200" dirty="0" smtClean="0"/>
            </a:br>
            <a:r>
              <a:rPr lang="ru-RU" sz="3200" dirty="0" smtClean="0"/>
              <a:t>краевых АП ФГОС ООО </a:t>
            </a:r>
            <a:br>
              <a:rPr lang="ru-RU" sz="3200" dirty="0" smtClean="0"/>
            </a:br>
            <a:r>
              <a:rPr lang="ru-RU" sz="3200" dirty="0" smtClean="0"/>
              <a:t>во 2-ой половине  2020 года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964488" cy="5141168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1600" b="1" i="1" dirty="0" smtClean="0"/>
              <a:t>2020 год – завершение проекта</a:t>
            </a:r>
            <a:r>
              <a:rPr lang="ru-RU" sz="1600" dirty="0" smtClean="0"/>
              <a:t>. </a:t>
            </a:r>
          </a:p>
          <a:p>
            <a:pPr marL="514350" indent="-514350">
              <a:buNone/>
            </a:pPr>
            <a:r>
              <a:rPr lang="ru-RU" sz="1600" dirty="0" smtClean="0"/>
              <a:t>Обязательные условия для всех АП:</a:t>
            </a:r>
          </a:p>
          <a:p>
            <a:pPr marL="514350" indent="-514350">
              <a:buNone/>
            </a:pPr>
            <a:r>
              <a:rPr lang="ru-RU" sz="1600" dirty="0" smtClean="0"/>
              <a:t>1) </a:t>
            </a:r>
            <a:r>
              <a:rPr lang="ru-RU" sz="1600" b="1" i="1" dirty="0" smtClean="0"/>
              <a:t>Отчеты о работе </a:t>
            </a:r>
            <a:r>
              <a:rPr lang="ru-RU" sz="1600" dirty="0" smtClean="0"/>
              <a:t>за весь период </a:t>
            </a:r>
            <a:r>
              <a:rPr lang="ru-RU" sz="1600" dirty="0" err="1" smtClean="0"/>
              <a:t>апробационной</a:t>
            </a:r>
            <a:r>
              <a:rPr lang="ru-RU" sz="1600" dirty="0" smtClean="0"/>
              <a:t> деятельности.</a:t>
            </a:r>
          </a:p>
          <a:p>
            <a:pPr marL="514350" indent="-514350">
              <a:buNone/>
            </a:pPr>
            <a:r>
              <a:rPr lang="ru-RU" sz="1600" dirty="0" smtClean="0"/>
              <a:t>2</a:t>
            </a:r>
            <a:r>
              <a:rPr lang="ru-RU" sz="1600" b="1" i="1" dirty="0" smtClean="0"/>
              <a:t>) Разработки </a:t>
            </a:r>
            <a:r>
              <a:rPr lang="ru-RU" sz="1600" dirty="0" smtClean="0"/>
              <a:t>образовательных практик, учебных ситуаций, программы, нормативные материалы и т.д., размещенные на портале ФГОС ООО (апробированные, прошедшие экспертизу у руководителя проекта).</a:t>
            </a:r>
          </a:p>
          <a:p>
            <a:pPr marL="514350" indent="-514350">
              <a:buNone/>
            </a:pPr>
            <a:r>
              <a:rPr lang="ru-RU" sz="1600" dirty="0" smtClean="0"/>
              <a:t>3) </a:t>
            </a:r>
            <a:r>
              <a:rPr lang="ru-RU" sz="1600" b="1" i="1" dirty="0" smtClean="0"/>
              <a:t>Описание систем деятельности по выбранному направлению </a:t>
            </a:r>
            <a:r>
              <a:rPr lang="ru-RU" sz="1600" dirty="0" smtClean="0"/>
              <a:t>(не менее 1 на школу):  </a:t>
            </a:r>
          </a:p>
          <a:p>
            <a:pPr marL="514350" indent="-514350">
              <a:buNone/>
            </a:pPr>
            <a:r>
              <a:rPr lang="ru-RU" sz="1600" dirty="0" smtClean="0"/>
              <a:t>описание модулей основной образовательной программы школы по достижению конкретных </a:t>
            </a:r>
            <a:r>
              <a:rPr lang="ru-RU" sz="1600" dirty="0" err="1" smtClean="0"/>
              <a:t>метапредметных</a:t>
            </a:r>
            <a:r>
              <a:rPr lang="ru-RU" sz="1600" dirty="0" smtClean="0"/>
              <a:t> результатов (смысловое чтение, логические познавательные УУД, др.), </a:t>
            </a:r>
          </a:p>
          <a:p>
            <a:pPr marL="514350" indent="-514350">
              <a:buNone/>
            </a:pPr>
            <a:r>
              <a:rPr lang="ru-RU" sz="1600" dirty="0" smtClean="0"/>
              <a:t> модули рабочих программ (русский язык, др.),</a:t>
            </a:r>
          </a:p>
          <a:p>
            <a:pPr marL="514350" indent="-514350">
              <a:buNone/>
            </a:pPr>
            <a:r>
              <a:rPr lang="ru-RU" sz="1600" dirty="0" smtClean="0"/>
              <a:t>система  </a:t>
            </a:r>
            <a:r>
              <a:rPr lang="ru-RU" sz="1600" dirty="0" err="1" smtClean="0"/>
              <a:t>тьюторского</a:t>
            </a:r>
            <a:r>
              <a:rPr lang="ru-RU" sz="1600" dirty="0" smtClean="0"/>
              <a:t> сопровождения , модель реализации КДП (образовательная </a:t>
            </a:r>
            <a:r>
              <a:rPr lang="ru-RU" sz="1600" dirty="0" err="1" smtClean="0"/>
              <a:t>прогармма</a:t>
            </a:r>
            <a:r>
              <a:rPr lang="ru-RU" sz="1600" dirty="0" smtClean="0"/>
              <a:t>).</a:t>
            </a:r>
          </a:p>
          <a:p>
            <a:pPr marL="514350" indent="-514350">
              <a:buNone/>
            </a:pPr>
            <a:r>
              <a:rPr lang="ru-RU" sz="1600" dirty="0" smtClean="0"/>
              <a:t>4) </a:t>
            </a:r>
            <a:r>
              <a:rPr lang="ru-RU" sz="1600" b="1" i="1" dirty="0" smtClean="0"/>
              <a:t>Мероприятия по трансляции опыта</a:t>
            </a:r>
            <a:r>
              <a:rPr lang="ru-RU" sz="1600" dirty="0" smtClean="0"/>
              <a:t>, проведенные для школ муниципалитета или регионального куста и </a:t>
            </a:r>
            <a:r>
              <a:rPr lang="ru-RU" sz="1600" b="1" i="1" dirty="0" smtClean="0"/>
              <a:t>отчеты</a:t>
            </a:r>
            <a:r>
              <a:rPr lang="ru-RU" sz="1600" dirty="0" smtClean="0"/>
              <a:t> по этим мероприятиям. Не менее 1 для каждой АП. Срок – сентябрь- начало ноября 2020 г. В отчете – информация о проведении, в т.ч. списки участников,  видеозаписи проведения. Ссылки на видеозаписи размещаем на портале ФГОС ООО). </a:t>
            </a:r>
          </a:p>
          <a:p>
            <a:pPr marL="514350" indent="-514350">
              <a:buNone/>
            </a:pPr>
            <a:r>
              <a:rPr lang="ru-RU" sz="1600" dirty="0" smtClean="0"/>
              <a:t>5) Участие со своими материала в подготовке сборников по направлениям (по решению руководителя научно-методического проекта)</a:t>
            </a:r>
          </a:p>
          <a:p>
            <a:pPr>
              <a:buNone/>
            </a:pPr>
            <a:endParaRPr lang="ru-RU" sz="1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Обсуждаемые  </a:t>
            </a:r>
            <a:r>
              <a:rPr lang="ru-RU" sz="3200" dirty="0" smtClean="0"/>
              <a:t>орг. условия работы </a:t>
            </a:r>
            <a:br>
              <a:rPr lang="ru-RU" sz="3200" dirty="0" smtClean="0"/>
            </a:br>
            <a:r>
              <a:rPr lang="ru-RU" sz="3200" dirty="0" smtClean="0"/>
              <a:t>краевых АП ФГОС ООО </a:t>
            </a:r>
            <a:br>
              <a:rPr lang="ru-RU" sz="3200" dirty="0" smtClean="0"/>
            </a:br>
            <a:r>
              <a:rPr lang="ru-RU" sz="3200" dirty="0" smtClean="0"/>
              <a:t>во 2-ой половине  2020 </a:t>
            </a:r>
            <a:r>
              <a:rPr lang="ru-RU" sz="3200" dirty="0" smtClean="0"/>
              <a:t>года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5069160"/>
          </a:xfrm>
        </p:spPr>
        <p:txBody>
          <a:bodyPr/>
          <a:lstStyle/>
          <a:p>
            <a:pPr marL="514350" indent="-514350">
              <a:buAutoNum type="arabicPeriod"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772816"/>
            <a:ext cx="84249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3600" dirty="0" smtClean="0"/>
              <a:t>1) Участие в  наполнении </a:t>
            </a:r>
            <a:r>
              <a:rPr lang="ru-RU" sz="3600" dirty="0" smtClean="0"/>
              <a:t>каталога раздела «Библиотека» платформы  «Эпос</a:t>
            </a:r>
            <a:r>
              <a:rPr lang="ru-RU" sz="3600" dirty="0" smtClean="0"/>
              <a:t>».</a:t>
            </a:r>
          </a:p>
          <a:p>
            <a:pPr marL="342900" indent="-342900"/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2) Участие в проведении </a:t>
            </a:r>
            <a:r>
              <a:rPr lang="ru-RU" sz="3600" dirty="0" smtClean="0"/>
              <a:t>краевой НПК «Достижение новых образовательных результатов (из опыта деятельности краевых АП ФГОС ООО</a:t>
            </a:r>
            <a:r>
              <a:rPr lang="ru-RU" sz="3600" dirty="0" smtClean="0"/>
              <a:t>)»</a:t>
            </a:r>
            <a:endParaRPr lang="ru-RU" sz="36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248</Words>
  <Application>Microsoft Office PowerPoint</Application>
  <PresentationFormat>Экран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Совещание краевых АП ФГОС ООО 10.09.2020   </vt:lpstr>
      <vt:lpstr>Основные вопросы</vt:lpstr>
      <vt:lpstr>Общие орг. условия работы  краевых АП ФГОС ООО  во 2-ой половине  2020 года</vt:lpstr>
      <vt:lpstr>Обсуждаемые  орг. условия работы  краевых АП ФГОС ООО  во 2-ой половине  2020 года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Совещание краевых АП ФГОС ООО 10.09.2020   </dc:title>
  <dc:creator>Ольга Таизова</dc:creator>
  <cp:lastModifiedBy>Windows User</cp:lastModifiedBy>
  <cp:revision>2</cp:revision>
  <dcterms:created xsi:type="dcterms:W3CDTF">2020-09-10T07:18:10Z</dcterms:created>
  <dcterms:modified xsi:type="dcterms:W3CDTF">2020-09-10T08:27:55Z</dcterms:modified>
</cp:coreProperties>
</file>