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35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Проект РЯ -2-ая половина 2020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Планы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08720"/>
            <a:ext cx="8784976" cy="576064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2-3 </a:t>
            </a:r>
            <a:r>
              <a:rPr lang="ru-RU" dirty="0" err="1" smtClean="0"/>
              <a:t>вебинара</a:t>
            </a:r>
            <a:r>
              <a:rPr lang="ru-RU" dirty="0" smtClean="0"/>
              <a:t> практикума: </a:t>
            </a:r>
          </a:p>
          <a:p>
            <a:pPr>
              <a:buNone/>
            </a:pPr>
            <a:r>
              <a:rPr lang="ru-RU" i="1" dirty="0" smtClean="0"/>
              <a:t>1)текст – повествование  (С. </a:t>
            </a:r>
            <a:r>
              <a:rPr lang="ru-RU" i="1" dirty="0" err="1" smtClean="0"/>
              <a:t>Двинянинов</a:t>
            </a:r>
            <a:r>
              <a:rPr lang="ru-RU" i="1" dirty="0" smtClean="0"/>
              <a:t>), </a:t>
            </a:r>
          </a:p>
          <a:p>
            <a:pPr>
              <a:buNone/>
            </a:pPr>
            <a:r>
              <a:rPr lang="ru-RU" i="1" dirty="0" smtClean="0"/>
              <a:t>2) логика развертки текста- рассуждения - размышления (Алексеева Л.М.), </a:t>
            </a:r>
          </a:p>
          <a:p>
            <a:pPr>
              <a:buNone/>
            </a:pPr>
            <a:r>
              <a:rPr lang="ru-RU" i="1" dirty="0" smtClean="0"/>
              <a:t>3) «</a:t>
            </a:r>
            <a:r>
              <a:rPr lang="ru-RU" i="1" dirty="0" err="1" smtClean="0"/>
              <a:t>комменты</a:t>
            </a:r>
            <a:r>
              <a:rPr lang="ru-RU" i="1" dirty="0" smtClean="0"/>
              <a:t>» (</a:t>
            </a:r>
            <a:r>
              <a:rPr lang="ru-RU" i="1" dirty="0" err="1" smtClean="0"/>
              <a:t>Сурдуковская</a:t>
            </a:r>
            <a:r>
              <a:rPr lang="ru-RU" i="1" dirty="0" smtClean="0"/>
              <a:t> С.В.?).</a:t>
            </a:r>
          </a:p>
          <a:p>
            <a:r>
              <a:rPr lang="ru-RU" dirty="0" smtClean="0"/>
              <a:t>после каждого практикума – </a:t>
            </a:r>
            <a:r>
              <a:rPr lang="ru-RU" dirty="0" err="1" smtClean="0"/>
              <a:t>вебинар</a:t>
            </a:r>
            <a:r>
              <a:rPr lang="ru-RU" dirty="0" smtClean="0"/>
              <a:t> по проектированию учебных ситуаций/практикумов  оценки и достижения указанного результата.</a:t>
            </a:r>
          </a:p>
          <a:p>
            <a:r>
              <a:rPr lang="ru-RU" dirty="0" smtClean="0"/>
              <a:t>затем школы- участники  описывают </a:t>
            </a:r>
            <a:r>
              <a:rPr lang="ru-RU" dirty="0" err="1" smtClean="0"/>
              <a:t>уч</a:t>
            </a:r>
            <a:r>
              <a:rPr lang="ru-RU" dirty="0" smtClean="0"/>
              <a:t>. ситуацию/практикум , апробируют ее в школе, правят тест и предлагают остальным попробовать.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</Words>
  <Application>Microsoft Office PowerPoint</Application>
  <PresentationFormat>Экран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Проект РЯ -2-ая половина 2020</vt:lpstr>
      <vt:lpstr>Планы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РЯ -2-ая половина 2020</dc:title>
  <dc:creator>Ольга Таизова</dc:creator>
  <cp:lastModifiedBy>Windows User</cp:lastModifiedBy>
  <cp:revision>1</cp:revision>
  <dcterms:created xsi:type="dcterms:W3CDTF">2020-09-10T08:46:51Z</dcterms:created>
  <dcterms:modified xsi:type="dcterms:W3CDTF">2020-09-10T08:55:14Z</dcterms:modified>
</cp:coreProperties>
</file>