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СЧ (2-ая половина 2020)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Обязательная часть для всех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568952" cy="547260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Модуль СЧ Программы развития УУД» </a:t>
            </a:r>
          </a:p>
          <a:p>
            <a:pPr marL="514350" indent="-514350">
              <a:buAutoNum type="arabicParenR"/>
            </a:pPr>
            <a:r>
              <a:rPr lang="ru-RU" dirty="0" smtClean="0"/>
              <a:t>Разработки согласно намерениям АП ( у каждой школы – свои) + по оценке и формированию умений, проверяемых </a:t>
            </a:r>
            <a:r>
              <a:rPr lang="en-US" dirty="0" smtClean="0"/>
              <a:t>PISA</a:t>
            </a:r>
            <a:r>
              <a:rPr lang="ru-RU" dirty="0" smtClean="0"/>
              <a:t>  (</a:t>
            </a:r>
            <a:r>
              <a:rPr lang="ru-RU" b="1" i="1" dirty="0" smtClean="0"/>
              <a:t>обсуждаем </a:t>
            </a:r>
            <a:r>
              <a:rPr lang="ru-RU" b="1" i="1" dirty="0" err="1" smtClean="0"/>
              <a:t>веб</a:t>
            </a:r>
            <a:r>
              <a:rPr lang="ru-RU" b="1" i="1" dirty="0" smtClean="0"/>
              <a:t>. согласно графику </a:t>
            </a:r>
            <a:r>
              <a:rPr lang="ru-RU" dirty="0" smtClean="0"/>
              <a:t>). По данной группе умений – </a:t>
            </a:r>
            <a:r>
              <a:rPr lang="ru-RU" b="1" i="1" dirty="0" err="1" smtClean="0"/>
              <a:t>веб</a:t>
            </a:r>
            <a:r>
              <a:rPr lang="ru-RU" b="1" i="1" dirty="0" smtClean="0"/>
              <a:t>. семинары</a:t>
            </a:r>
            <a:r>
              <a:rPr lang="ru-RU" dirty="0" smtClean="0"/>
              <a:t>, к которым можно присоединиться. Ссылки на июльские </a:t>
            </a:r>
            <a:r>
              <a:rPr lang="ru-RU" dirty="0" err="1" smtClean="0"/>
              <a:t>вебинары</a:t>
            </a:r>
            <a:r>
              <a:rPr lang="ru-RU" dirty="0" smtClean="0"/>
              <a:t> с анализом результатов будут размещены на портале ФГОС ООО. План проведения </a:t>
            </a:r>
            <a:r>
              <a:rPr lang="ru-RU" dirty="0" err="1" smtClean="0"/>
              <a:t>вебинаров</a:t>
            </a:r>
            <a:r>
              <a:rPr lang="ru-RU" dirty="0" smtClean="0"/>
              <a:t> – в информационном письме – до конца сентября. </a:t>
            </a:r>
          </a:p>
          <a:p>
            <a:pPr marL="514350" indent="-514350">
              <a:buAutoNum type="arabicParenR"/>
            </a:pPr>
            <a:r>
              <a:rPr lang="ru-RU" dirty="0" smtClean="0"/>
              <a:t> Набираем, редактируем материалы в сборник/сборники по группам результатов СЧ - </a:t>
            </a:r>
            <a:r>
              <a:rPr lang="en-US" dirty="0" smtClean="0"/>
              <a:t>PISA</a:t>
            </a:r>
            <a:r>
              <a:rPr lang="ru-RU" dirty="0" smtClean="0"/>
              <a:t> </a:t>
            </a:r>
            <a:r>
              <a:rPr lang="ru-RU" dirty="0" smtClean="0"/>
              <a:t>. Сборники не ранее 2021.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103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Проект СЧ (2-ая половина 2020)</vt:lpstr>
      <vt:lpstr>Обязательная часть для всех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СЧ (2-ая половина 2020)</dc:title>
  <dc:creator>Ольга Таизова</dc:creator>
  <cp:lastModifiedBy>Windows User</cp:lastModifiedBy>
  <cp:revision>2</cp:revision>
  <dcterms:created xsi:type="dcterms:W3CDTF">2020-09-10T08:30:34Z</dcterms:created>
  <dcterms:modified xsi:type="dcterms:W3CDTF">2020-09-10T08:45:44Z</dcterms:modified>
</cp:coreProperties>
</file>